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5" r:id="rId9"/>
    <p:sldId id="266" r:id="rId10"/>
    <p:sldId id="267" r:id="rId11"/>
    <p:sldId id="270" r:id="rId12"/>
    <p:sldId id="262" r:id="rId13"/>
    <p:sldId id="264" r:id="rId14"/>
    <p:sldId id="269" r:id="rId15"/>
    <p:sldId id="268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1" y="-21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68A-8B67-473D-8AE3-5B2804C60CA3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35A-1B7B-4167-87CF-0F9D7F0CDE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30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68A-8B67-473D-8AE3-5B2804C60CA3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35A-1B7B-4167-87CF-0F9D7F0CDE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369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68A-8B67-473D-8AE3-5B2804C60CA3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35A-1B7B-4167-87CF-0F9D7F0CDE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205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68A-8B67-473D-8AE3-5B2804C60CA3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35A-1B7B-4167-87CF-0F9D7F0CDE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41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68A-8B67-473D-8AE3-5B2804C60CA3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35A-1B7B-4167-87CF-0F9D7F0CDE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42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68A-8B67-473D-8AE3-5B2804C60CA3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35A-1B7B-4167-87CF-0F9D7F0CDE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853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68A-8B67-473D-8AE3-5B2804C60CA3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35A-1B7B-4167-87CF-0F9D7F0CDE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043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68A-8B67-473D-8AE3-5B2804C60CA3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35A-1B7B-4167-87CF-0F9D7F0CDE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5548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68A-8B67-473D-8AE3-5B2804C60CA3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35A-1B7B-4167-87CF-0F9D7F0CDE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801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68A-8B67-473D-8AE3-5B2804C60CA3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35A-1B7B-4167-87CF-0F9D7F0CDE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53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68A-8B67-473D-8AE3-5B2804C60CA3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8935A-1B7B-4167-87CF-0F9D7F0CDE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15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1268A-8B67-473D-8AE3-5B2804C60CA3}" type="datetimeFigureOut">
              <a:rPr lang="nl-NL" smtClean="0"/>
              <a:t>22-11-2016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8935A-1B7B-4167-87CF-0F9D7F0CDE1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898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Uw data in de Cloud?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Dit lijkt de toekomst…..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289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6" y="1268760"/>
            <a:ext cx="8781381" cy="433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948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70118"/>
            <a:ext cx="5472608" cy="540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425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Maar wat kunnen we er mee?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92" y="1196752"/>
            <a:ext cx="6208980" cy="549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23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35283"/>
            <a:ext cx="8049144" cy="599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533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nl-NL" smtClean="0"/>
              <a:t>Toepassingen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937340" y="1360121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/>
              <a:t>Foto’s opslaan</a:t>
            </a:r>
          </a:p>
          <a:p>
            <a:r>
              <a:rPr lang="nl-NL" sz="3200" dirty="0" smtClean="0"/>
              <a:t>Backup opslaan</a:t>
            </a:r>
          </a:p>
          <a:p>
            <a:r>
              <a:rPr lang="nl-NL" sz="3200" dirty="0" smtClean="0"/>
              <a:t>Foto’s delen</a:t>
            </a:r>
          </a:p>
          <a:p>
            <a:r>
              <a:rPr lang="nl-NL" sz="3200" dirty="0" smtClean="0"/>
              <a:t>Bestanden delen</a:t>
            </a:r>
          </a:p>
          <a:p>
            <a:r>
              <a:rPr lang="nl-NL" sz="3200" dirty="0" smtClean="0"/>
              <a:t>Samenwerken aan document</a:t>
            </a:r>
          </a:p>
          <a:p>
            <a:pPr marL="285750" indent="-285750">
              <a:buFontTx/>
              <a:buChar char="-"/>
            </a:pPr>
            <a:r>
              <a:rPr lang="nl-NL" sz="3200" dirty="0" smtClean="0"/>
              <a:t>Office 365</a:t>
            </a:r>
          </a:p>
          <a:p>
            <a:pPr marL="285750" indent="-285750">
              <a:buFontTx/>
              <a:buChar char="-"/>
            </a:pPr>
            <a:r>
              <a:rPr lang="nl-NL" sz="3200" dirty="0" smtClean="0"/>
              <a:t>Google </a:t>
            </a:r>
            <a:r>
              <a:rPr lang="nl-NL" sz="3200" dirty="0" err="1" smtClean="0"/>
              <a:t>Documents</a:t>
            </a:r>
            <a:endParaRPr lang="nl-NL" sz="3200" dirty="0" smtClean="0"/>
          </a:p>
          <a:p>
            <a:r>
              <a:rPr lang="nl-NL" sz="3200" dirty="0" smtClean="0"/>
              <a:t>Applicaties delen</a:t>
            </a:r>
          </a:p>
          <a:p>
            <a:r>
              <a:rPr lang="nl-NL" sz="3200" dirty="0" smtClean="0"/>
              <a:t>Al uw bestanden in de </a:t>
            </a:r>
            <a:r>
              <a:rPr lang="nl-NL" sz="3200" dirty="0" err="1" smtClean="0"/>
              <a:t>cloud</a:t>
            </a:r>
            <a:endParaRPr lang="nl-NL" sz="3200" dirty="0" smtClean="0"/>
          </a:p>
          <a:p>
            <a:pPr marL="285750" indent="-285750">
              <a:buFontTx/>
              <a:buChar char="-"/>
            </a:pPr>
            <a:r>
              <a:rPr lang="nl-NL" dirty="0" smtClean="0"/>
              <a:t>PC zonder opslag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Tablet of smartphone zonder opslag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6066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057275"/>
            <a:ext cx="851535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41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404665"/>
            <a:ext cx="7324725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1" y="1268760"/>
            <a:ext cx="858490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849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204913"/>
            <a:ext cx="68294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30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42913"/>
            <a:ext cx="7488882" cy="6211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963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0" y="764704"/>
            <a:ext cx="832507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03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885825"/>
            <a:ext cx="84010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539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8" y="692696"/>
            <a:ext cx="8668525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572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995363"/>
            <a:ext cx="64293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20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019175"/>
            <a:ext cx="3262362" cy="212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4" y="4005064"/>
            <a:ext cx="73152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19175"/>
            <a:ext cx="2476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44084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50</Words>
  <Application>Microsoft Office PowerPoint</Application>
  <PresentationFormat>Diavoorstelling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Uw data in de Cloud?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Maar wat kunnen we er mee?</vt:lpstr>
      <vt:lpstr>PowerPoint-presentatie</vt:lpstr>
      <vt:lpstr>Toepassingen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Uw data in de Cloud?</dc:title>
  <dc:creator>Robert</dc:creator>
  <cp:lastModifiedBy>Robert</cp:lastModifiedBy>
  <cp:revision>6</cp:revision>
  <dcterms:created xsi:type="dcterms:W3CDTF">2016-11-22T11:10:28Z</dcterms:created>
  <dcterms:modified xsi:type="dcterms:W3CDTF">2016-11-22T12:09:05Z</dcterms:modified>
</cp:coreProperties>
</file>